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1" r:id="rId4"/>
    <p:sldId id="262" r:id="rId5"/>
    <p:sldId id="263" r:id="rId6"/>
    <p:sldId id="264" r:id="rId7"/>
    <p:sldId id="265" r:id="rId8"/>
    <p:sldId id="267"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798" y="9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9" name="Rectangle 18"/>
          <p:cNvSpPr>
            <a:spLocks noChangeArrowheads="1"/>
          </p:cNvSpPr>
          <p:nvPr/>
        </p:nvSpPr>
        <p:spPr bwMode="white">
          <a:xfrm>
            <a:off x="11988800" y="3048"/>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6" name="Rectangle 15"/>
          <p:cNvSpPr>
            <a:spLocks noChangeArrowheads="1"/>
          </p:cNvSpPr>
          <p:nvPr/>
        </p:nvSpPr>
        <p:spPr bwMode="white">
          <a:xfrm>
            <a:off x="0" y="0"/>
            <a:ext cx="12192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2" name="Rectangle 11"/>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9" name="Subtitle 8"/>
          <p:cNvSpPr>
            <a:spLocks noGrp="1"/>
          </p:cNvSpPr>
          <p:nvPr>
            <p:ph type="subTitle" idx="1"/>
          </p:nvPr>
        </p:nvSpPr>
        <p:spPr>
          <a:xfrm>
            <a:off x="1828800" y="2819400"/>
            <a:ext cx="85344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9D21D778-B565-4D7E-94D7-64010A445B68}" type="datetimeFigureOut">
              <a:rPr lang="en-US" smtClean="0"/>
              <a:pPr/>
              <a:t>5/12/2023</a:t>
            </a:fld>
            <a:endParaRPr lang="en-US"/>
          </a:p>
        </p:txBody>
      </p:sp>
      <p:sp>
        <p:nvSpPr>
          <p:cNvPr id="17" name="Footer Placeholder 16"/>
          <p:cNvSpPr>
            <a:spLocks noGrp="1"/>
          </p:cNvSpPr>
          <p:nvPr>
            <p:ph type="ftr" sz="quarter" idx="11"/>
          </p:nvPr>
        </p:nvSpPr>
        <p:spPr/>
        <p:txBody>
          <a:bodyPr/>
          <a:lstStyle/>
          <a:p>
            <a:endParaRPr kumimoji="0" lang="en-US"/>
          </a:p>
        </p:txBody>
      </p:sp>
      <p:sp>
        <p:nvSpPr>
          <p:cNvPr id="7" name="Straight Connector 6"/>
          <p:cNvSpPr>
            <a:spLocks noChangeShapeType="1"/>
          </p:cNvSpPr>
          <p:nvPr/>
        </p:nvSpPr>
        <p:spPr bwMode="auto">
          <a:xfrm>
            <a:off x="207264" y="2420112"/>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29" name="Slide Number Placeholder 28"/>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2C6B1FF6-39B9-40F5-8B67-33C6354A3D4F}" type="slidenum">
              <a:rPr kumimoji="0" lang="en-US" smtClean="0"/>
              <a:pPr/>
              <a:t>‹#›</a:t>
            </a:fld>
            <a:endParaRPr kumimoji="0" lang="en-US" dirty="0">
              <a:solidFill>
                <a:schemeClr val="accent3">
                  <a:shade val="75000"/>
                </a:schemeClr>
              </a:solidFill>
            </a:endParaRPr>
          </a:p>
        </p:txBody>
      </p:sp>
      <p:sp>
        <p:nvSpPr>
          <p:cNvPr id="8" name="Title 7"/>
          <p:cNvSpPr>
            <a:spLocks noGrp="1"/>
          </p:cNvSpPr>
          <p:nvPr>
            <p:ph type="ctrTitle"/>
          </p:nvPr>
        </p:nvSpPr>
        <p:spPr>
          <a:xfrm>
            <a:off x="914400" y="381000"/>
            <a:ext cx="10363200" cy="1752600"/>
          </a:xfrm>
        </p:spPr>
        <p:txBody>
          <a:bodyPr anchor="b"/>
          <a:lstStyle>
            <a:lvl1pPr>
              <a:defRPr sz="4200">
                <a:solidFill>
                  <a:schemeClr val="accent1"/>
                </a:solidFill>
              </a:defRPr>
            </a:lvl1pPr>
          </a:lstStyle>
          <a:p>
            <a:r>
              <a:rPr kumimoji="0" lang="en-US"/>
              <a:t>Click to edit Master title style</a:t>
            </a:r>
          </a:p>
        </p:txBody>
      </p:sp>
      <p:pic>
        <p:nvPicPr>
          <p:cNvPr id="20" name="Picture 6" descr="Prezentare master.jpg"/>
          <p:cNvPicPr>
            <a:picLocks noChangeAspect="1"/>
          </p:cNvPicPr>
          <p:nvPr userDrawn="1"/>
        </p:nvPicPr>
        <p:blipFill>
          <a:blip r:embed="rId2" cstate="print"/>
          <a:srcRect b="93333"/>
          <a:stretch>
            <a:fillRect/>
          </a:stretch>
        </p:blipFill>
        <p:spPr bwMode="auto">
          <a:xfrm>
            <a:off x="203200" y="6400800"/>
            <a:ext cx="11785600" cy="457200"/>
          </a:xfrm>
          <a:prstGeom prst="rect">
            <a:avLst/>
          </a:prstGeom>
          <a:noFill/>
          <a:ln>
            <a:noFill/>
          </a:ln>
        </p:spPr>
      </p:pic>
      <p:sp>
        <p:nvSpPr>
          <p:cNvPr id="21" name="Rectangle 20"/>
          <p:cNvSpPr/>
          <p:nvPr userDrawn="1"/>
        </p:nvSpPr>
        <p:spPr>
          <a:xfrm>
            <a:off x="203200" y="2514600"/>
            <a:ext cx="11785600" cy="38862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Oval 12"/>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4" name="Oval 13"/>
          <p:cNvSpPr/>
          <p:nvPr/>
        </p:nvSpPr>
        <p:spPr>
          <a:xfrm>
            <a:off x="5876819" y="2213059"/>
            <a:ext cx="428625"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r>
              <a:rPr kumimoji="0" lang="en-US" sz="1800" dirty="0"/>
              <a:t>     </a:t>
            </a:r>
          </a:p>
        </p:txBody>
      </p:sp>
    </p:spTree>
  </p:cSld>
  <p:clrMapOvr>
    <a:overrideClrMapping bg1="lt1" tx1="dk1" bg2="lt2" tx2="dk2" accent1="accent1" accent2="accent2" accent3="accent3" accent4="accent4" accent5="accent5" accent6="accent6" hlink="hlink" folHlink="folHlink"/>
  </p:clrMapOvr>
  <p:transition spd="med">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D21D778-B565-4D7E-94D7-64010A445B68}" type="datetimeFigureOut">
              <a:rPr lang="en-US" smtClean="0"/>
              <a:pPr/>
              <a:t>5/12/2023</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a:t>‹#›</a:t>
            </a:fld>
            <a:endParaRPr kumimoji="0" lang="en-US"/>
          </a:p>
        </p:txBody>
      </p:sp>
    </p:spTree>
  </p:cSld>
  <p:clrMapOvr>
    <a:overrideClrMapping bg1="lt1" tx1="dk1" bg2="lt2" tx2="dk2" accent1="accent1" accent2="accent2" accent3="accent3" accent4="accent4" accent5="accent5" accent6="accent6" hlink="hlink" folHlink="folHlink"/>
  </p:clrMapOvr>
  <p:transition spd="med">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8" name="Rectangle 7"/>
          <p:cNvSpPr>
            <a:spLocks noChangeArrowheads="1"/>
          </p:cNvSpPr>
          <p:nvPr/>
        </p:nvSpPr>
        <p:spPr bwMode="white">
          <a:xfrm>
            <a:off x="9347200" y="0"/>
            <a:ext cx="28448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9" name="Rectangle 8"/>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0" name="Rectangle 9"/>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1" name="Rectangle 10"/>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2" name="Rectangle 11"/>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3" name="Straight Connector 12"/>
          <p:cNvSpPr>
            <a:spLocks noChangeShapeType="1"/>
          </p:cNvSpPr>
          <p:nvPr/>
        </p:nvSpPr>
        <p:spPr bwMode="auto">
          <a:xfrm rot="5400000">
            <a:off x="6403340"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4" name="Oval 13"/>
          <p:cNvSpPr/>
          <p:nvPr/>
        </p:nvSpPr>
        <p:spPr>
          <a:xfrm>
            <a:off x="9119616" y="2925763"/>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5" name="Oval 14"/>
          <p:cNvSpPr/>
          <p:nvPr/>
        </p:nvSpPr>
        <p:spPr>
          <a:xfrm>
            <a:off x="9245600" y="3020251"/>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6" name="Slide Number Placeholder 5"/>
          <p:cNvSpPr>
            <a:spLocks noGrp="1"/>
          </p:cNvSpPr>
          <p:nvPr>
            <p:ph type="sldNum" sz="quarter" idx="12"/>
          </p:nvPr>
        </p:nvSpPr>
        <p:spPr>
          <a:xfrm>
            <a:off x="9221216" y="3009902"/>
            <a:ext cx="609600" cy="441325"/>
          </a:xfrm>
        </p:spPr>
        <p:txBody>
          <a:bodyPr/>
          <a:lstStyle/>
          <a:p>
            <a:fld id="{2C6B1FF6-39B9-40F5-8B67-33C6354A3D4F}" type="slidenum">
              <a:rPr kumimoji="0" lang="en-US" smtClean="0"/>
              <a:pPr/>
              <a:t>‹#›</a:t>
            </a:fld>
            <a:endParaRPr kumimoji="0" lang="en-US" dirty="0"/>
          </a:p>
        </p:txBody>
      </p:sp>
      <p:sp>
        <p:nvSpPr>
          <p:cNvPr id="3" name="Vertical Text Placeholder 2"/>
          <p:cNvSpPr>
            <a:spLocks noGrp="1"/>
          </p:cNvSpPr>
          <p:nvPr>
            <p:ph type="body" orient="vert" idx="1"/>
          </p:nvPr>
        </p:nvSpPr>
        <p:spPr>
          <a:xfrm>
            <a:off x="406400" y="304800"/>
            <a:ext cx="87376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D21D778-B565-4D7E-94D7-64010A445B68}" type="datetimeFigureOut">
              <a:rPr lang="en-US" smtClean="0"/>
              <a:pPr/>
              <a:t>5/12/2023</a:t>
            </a:fld>
            <a:endParaRPr lang="en-US"/>
          </a:p>
        </p:txBody>
      </p:sp>
      <p:sp>
        <p:nvSpPr>
          <p:cNvPr id="5" name="Footer Placeholder 4"/>
          <p:cNvSpPr>
            <a:spLocks noGrp="1"/>
          </p:cNvSpPr>
          <p:nvPr>
            <p:ph type="ftr" sz="quarter" idx="11"/>
          </p:nvPr>
        </p:nvSpPr>
        <p:spPr/>
        <p:txBody>
          <a:bodyPr/>
          <a:lstStyle/>
          <a:p>
            <a:endParaRPr kumimoji="0" lang="en-US"/>
          </a:p>
        </p:txBody>
      </p:sp>
      <p:sp>
        <p:nvSpPr>
          <p:cNvPr id="2" name="Vertical Title 1"/>
          <p:cNvSpPr>
            <a:spLocks noGrp="1"/>
          </p:cNvSpPr>
          <p:nvPr>
            <p:ph type="title" orient="vert"/>
          </p:nvPr>
        </p:nvSpPr>
        <p:spPr>
          <a:xfrm>
            <a:off x="9855200" y="304802"/>
            <a:ext cx="1930400" cy="5851525"/>
          </a:xfrm>
        </p:spPr>
        <p:txBody>
          <a:bodyPr vert="eaVert"/>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transition spd="med">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9D21D778-B565-4D7E-94D7-64010A445B68}" type="datetimeFigureOut">
              <a:rPr lang="en-US" smtClean="0"/>
              <a:pPr/>
              <a:t>5/12/2023</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a:xfrm>
            <a:off x="5815584" y="1026373"/>
            <a:ext cx="609600" cy="441325"/>
          </a:xfrm>
        </p:spPr>
        <p:txBody>
          <a:bodyPr/>
          <a:lstStyle/>
          <a:p>
            <a:fld id="{2C6B1FF6-39B9-40F5-8B67-33C6354A3D4F}" type="slidenum">
              <a:rPr kumimoji="0" lang="en-US" smtClean="0"/>
              <a:pPr/>
              <a:t>‹#›</a:t>
            </a:fld>
            <a:endParaRPr kumimoji="0" lang="en-US" dirty="0"/>
          </a:p>
        </p:txBody>
      </p:sp>
      <p:sp>
        <p:nvSpPr>
          <p:cNvPr id="8" name="Content Placeholder 7"/>
          <p:cNvSpPr>
            <a:spLocks noGrp="1"/>
          </p:cNvSpPr>
          <p:nvPr>
            <p:ph sz="quarter" idx="1"/>
          </p:nvPr>
        </p:nvSpPr>
        <p:spPr>
          <a:xfrm>
            <a:off x="402336" y="1527048"/>
            <a:ext cx="1133856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transition spd="med">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2" name="Rectangle 11"/>
          <p:cNvSpPr>
            <a:spLocks noChangeArrowheads="1"/>
          </p:cNvSpPr>
          <p:nvPr/>
        </p:nvSpPr>
        <p:spPr bwMode="auto">
          <a:xfrm>
            <a:off x="207264" y="142352"/>
            <a:ext cx="11777472"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3" name="Text Placeholder 2"/>
          <p:cNvSpPr>
            <a:spLocks noGrp="1"/>
          </p:cNvSpPr>
          <p:nvPr>
            <p:ph type="body" idx="1"/>
          </p:nvPr>
        </p:nvSpPr>
        <p:spPr>
          <a:xfrm>
            <a:off x="1824568" y="2743200"/>
            <a:ext cx="8640232"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5" name="Footer Placeholder 4"/>
          <p:cNvSpPr>
            <a:spLocks noGrp="1"/>
          </p:cNvSpPr>
          <p:nvPr>
            <p:ph type="ftr" sz="quarter" idx="11"/>
          </p:nvPr>
        </p:nvSpPr>
        <p:spPr/>
        <p:txBody>
          <a:bodyPr/>
          <a:lstStyle/>
          <a:p>
            <a:endParaRPr kumimoji="0" lang="en-US"/>
          </a:p>
        </p:txBody>
      </p:sp>
      <p:sp>
        <p:nvSpPr>
          <p:cNvPr id="4" name="Date Placeholder 3"/>
          <p:cNvSpPr>
            <a:spLocks noGrp="1"/>
          </p:cNvSpPr>
          <p:nvPr>
            <p:ph type="dt" sz="half" idx="10"/>
          </p:nvPr>
        </p:nvSpPr>
        <p:spPr/>
        <p:txBody>
          <a:bodyPr/>
          <a:lstStyle/>
          <a:p>
            <a:fld id="{9D21D778-B565-4D7E-94D7-64010A445B68}" type="datetimeFigureOut">
              <a:rPr lang="en-US" smtClean="0"/>
              <a:pPr/>
              <a:t>5/12/2023</a:t>
            </a:fld>
            <a:endParaRPr lang="en-US"/>
          </a:p>
        </p:txBody>
      </p:sp>
      <p:sp>
        <p:nvSpPr>
          <p:cNvPr id="8" name="Straight Connector 7"/>
          <p:cNvSpPr>
            <a:spLocks noChangeShapeType="1"/>
          </p:cNvSpPr>
          <p:nvPr/>
        </p:nvSpPr>
        <p:spPr bwMode="auto">
          <a:xfrm>
            <a:off x="203200" y="2438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0" name="Oval 9"/>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Oval 10"/>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6" name="Slide Number Placeholder 5"/>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2C6B1FF6-39B9-40F5-8B67-33C6354A3D4F}" type="slidenum">
              <a:rPr kumimoji="0" lang="en-US" smtClean="0"/>
              <a:pPr/>
              <a:t>‹#›</a:t>
            </a:fld>
            <a:endParaRPr kumimoji="0" lang="en-US" dirty="0">
              <a:solidFill>
                <a:schemeClr val="accent3">
                  <a:shade val="75000"/>
                </a:schemeClr>
              </a:solidFill>
            </a:endParaRPr>
          </a:p>
        </p:txBody>
      </p:sp>
      <p:sp>
        <p:nvSpPr>
          <p:cNvPr id="2" name="Title 1"/>
          <p:cNvSpPr>
            <a:spLocks noGrp="1"/>
          </p:cNvSpPr>
          <p:nvPr>
            <p:ph type="title"/>
          </p:nvPr>
        </p:nvSpPr>
        <p:spPr>
          <a:xfrm>
            <a:off x="963084" y="533400"/>
            <a:ext cx="103632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transition spd="med">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02336" y="228600"/>
            <a:ext cx="11379200" cy="758952"/>
          </a:xfrm>
        </p:spPr>
        <p:txBody>
          <a:bodyPr/>
          <a:lstStyle/>
          <a:p>
            <a:r>
              <a:rPr kumimoji="0" lang="en-US"/>
              <a:t>Click to edit Master title style</a:t>
            </a:r>
          </a:p>
        </p:txBody>
      </p:sp>
      <p:sp>
        <p:nvSpPr>
          <p:cNvPr id="5" name="Date Placeholder 4"/>
          <p:cNvSpPr>
            <a:spLocks noGrp="1"/>
          </p:cNvSpPr>
          <p:nvPr>
            <p:ph type="dt" sz="half" idx="10"/>
          </p:nvPr>
        </p:nvSpPr>
        <p:spPr>
          <a:xfrm>
            <a:off x="7721600" y="6409944"/>
            <a:ext cx="4059936" cy="365760"/>
          </a:xfrm>
        </p:spPr>
        <p:txBody>
          <a:bodyPr/>
          <a:lstStyle/>
          <a:p>
            <a:fld id="{9D21D778-B565-4D7E-94D7-64010A445B68}" type="datetimeFigureOut">
              <a:rPr lang="en-US" smtClean="0"/>
              <a:pPr/>
              <a:t>5/12/2023</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a:t>‹#›</a:t>
            </a:fld>
            <a:endParaRPr kumimoji="0" lang="en-US"/>
          </a:p>
        </p:txBody>
      </p:sp>
      <p:sp>
        <p:nvSpPr>
          <p:cNvPr id="8" name="Straight Connector 7"/>
          <p:cNvSpPr>
            <a:spLocks noChangeShapeType="1"/>
          </p:cNvSpPr>
          <p:nvPr/>
        </p:nvSpPr>
        <p:spPr bwMode="auto">
          <a:xfrm flipV="1">
            <a:off x="6084107" y="1575653"/>
            <a:ext cx="11895"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0" name="Content Placeholder 9"/>
          <p:cNvSpPr>
            <a:spLocks noGrp="1"/>
          </p:cNvSpPr>
          <p:nvPr>
            <p:ph sz="half" idx="1"/>
          </p:nvPr>
        </p:nvSpPr>
        <p:spPr>
          <a:xfrm>
            <a:off x="402336" y="1371600"/>
            <a:ext cx="53848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6400800" y="1371600"/>
            <a:ext cx="53848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transition spd="med">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6096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20" name="Rectangle 19"/>
          <p:cNvSpPr>
            <a:spLocks noChangeArrowheads="1"/>
          </p:cNvSpPr>
          <p:nvPr/>
        </p:nvSpPr>
        <p:spPr bwMode="white">
          <a:xfrm>
            <a:off x="0" y="0"/>
            <a:ext cx="12192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9" name="Rectangle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21" name="Rectangle 20"/>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22" name="Rectangle 21"/>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1" name="Rectangle 10"/>
          <p:cNvSpPr/>
          <p:nvPr/>
        </p:nvSpPr>
        <p:spPr>
          <a:xfrm>
            <a:off x="203200" y="1371600"/>
            <a:ext cx="11777472"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3" name="Rectangle 12"/>
          <p:cNvSpPr>
            <a:spLocks noChangeArrowheads="1"/>
          </p:cNvSpPr>
          <p:nvPr/>
        </p:nvSpPr>
        <p:spPr bwMode="auto">
          <a:xfrm>
            <a:off x="194564" y="6391656"/>
            <a:ext cx="11777472"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3" name="Text Placeholder 2"/>
          <p:cNvSpPr>
            <a:spLocks noGrp="1"/>
          </p:cNvSpPr>
          <p:nvPr>
            <p:ph type="body" idx="1"/>
          </p:nvPr>
        </p:nvSpPr>
        <p:spPr>
          <a:xfrm>
            <a:off x="402336" y="1524000"/>
            <a:ext cx="5386917"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388441" y="1524000"/>
            <a:ext cx="5389033"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9D21D778-B565-4D7E-94D7-64010A445B68}" type="datetimeFigureOut">
              <a:rPr lang="en-US" smtClean="0"/>
              <a:pPr/>
              <a:t>5/12/2023</a:t>
            </a:fld>
            <a:endParaRPr lang="en-US"/>
          </a:p>
        </p:txBody>
      </p:sp>
      <p:sp>
        <p:nvSpPr>
          <p:cNvPr id="8" name="Footer Placeholder 7"/>
          <p:cNvSpPr>
            <a:spLocks noGrp="1"/>
          </p:cNvSpPr>
          <p:nvPr>
            <p:ph type="ftr" sz="quarter" idx="11"/>
          </p:nvPr>
        </p:nvSpPr>
        <p:spPr>
          <a:xfrm>
            <a:off x="406400" y="6409944"/>
            <a:ext cx="4775200" cy="365760"/>
          </a:xfrm>
        </p:spPr>
        <p:txBody>
          <a:bodyPr/>
          <a:lstStyle/>
          <a:p>
            <a:endParaRPr kumimoji="0" lang="en-US"/>
          </a:p>
        </p:txBody>
      </p:sp>
      <p:sp>
        <p:nvSpPr>
          <p:cNvPr id="15" name="Straight Connector 14"/>
          <p:cNvSpPr>
            <a:spLocks noChangeShapeType="1"/>
          </p:cNvSpPr>
          <p:nvPr/>
        </p:nvSpPr>
        <p:spPr bwMode="auto">
          <a:xfrm>
            <a:off x="203200" y="128016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8" name="Rectangle 1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4" name="Content Placeholder 23"/>
          <p:cNvSpPr>
            <a:spLocks noGrp="1"/>
          </p:cNvSpPr>
          <p:nvPr>
            <p:ph sz="quarter" idx="2"/>
          </p:nvPr>
        </p:nvSpPr>
        <p:spPr>
          <a:xfrm>
            <a:off x="402336" y="2471383"/>
            <a:ext cx="5388864"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6400800" y="2471383"/>
            <a:ext cx="53848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7" name="Oval 26"/>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Slide Number Placeholder 8"/>
          <p:cNvSpPr>
            <a:spLocks noGrp="1"/>
          </p:cNvSpPr>
          <p:nvPr>
            <p:ph type="sldNum" sz="quarter" idx="12"/>
          </p:nvPr>
        </p:nvSpPr>
        <p:spPr>
          <a:xfrm>
            <a:off x="5791200" y="1042417"/>
            <a:ext cx="609600" cy="441325"/>
          </a:xfrm>
        </p:spPr>
        <p:txBody>
          <a:bodyPr/>
          <a:lstStyle>
            <a:lvl1pPr algn="ctr">
              <a:defRPr/>
            </a:lvl1pPr>
          </a:lstStyle>
          <a:p>
            <a:pPr algn="ctr" eaLnBrk="1" latinLnBrk="0" hangingPunct="1"/>
            <a:fld id="{2C6B1FF6-39B9-40F5-8B67-33C6354A3D4F}" type="slidenum">
              <a:rPr kumimoji="0" lang="en-US" smtClean="0"/>
              <a:pPr algn="ctr" eaLnBrk="1" latinLnBrk="0" hangingPunct="1"/>
              <a:t>‹#›</a:t>
            </a:fld>
            <a:endParaRPr kumimoji="0" lang="en-US" dirty="0"/>
          </a:p>
        </p:txBody>
      </p:sp>
      <p:sp>
        <p:nvSpPr>
          <p:cNvPr id="23" name="Title 22"/>
          <p:cNvSpPr>
            <a:spLocks noGrp="1"/>
          </p:cNvSpPr>
          <p:nvPr>
            <p:ph type="title"/>
          </p:nvPr>
        </p:nvSpPr>
        <p:spPr/>
        <p:txBody>
          <a:bodyPr rtlCol="0" anchor="b" anchorCtr="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transition spd="med">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9D21D778-B565-4D7E-94D7-64010A445B68}" type="datetimeFigureOut">
              <a:rPr lang="en-US" smtClean="0"/>
              <a:pPr/>
              <a:t>5/12/2023</a:t>
            </a:fld>
            <a:endParaRPr lang="en-US"/>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a:xfrm>
            <a:off x="5791200" y="1036021"/>
            <a:ext cx="609600" cy="441325"/>
          </a:xfrm>
        </p:spPr>
        <p:txBody>
          <a:bodyPr/>
          <a:lstStyle/>
          <a:p>
            <a:fld id="{2C6B1FF6-39B9-40F5-8B67-33C6354A3D4F}" type="slidenum">
              <a:rPr kumimoji="0" lang="en-US" smtClean="0"/>
              <a:pPr/>
              <a:t>‹#›</a:t>
            </a:fld>
            <a:endParaRPr kumimoji="0" lang="en-US" dirty="0"/>
          </a:p>
        </p:txBody>
      </p:sp>
    </p:spTree>
  </p:cSld>
  <p:clrMapOvr>
    <a:masterClrMapping/>
  </p:clrMapOvr>
  <p:transition spd="med">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11" name="Picture 6" descr="Prezentare master.jpg"/>
          <p:cNvPicPr>
            <a:picLocks noChangeAspect="1"/>
          </p:cNvPicPr>
          <p:nvPr userDrawn="1"/>
        </p:nvPicPr>
        <p:blipFill>
          <a:blip r:embed="rId2" cstate="print"/>
          <a:srcRect b="93333"/>
          <a:stretch>
            <a:fillRect/>
          </a:stretch>
        </p:blipFill>
        <p:spPr bwMode="auto">
          <a:xfrm>
            <a:off x="0" y="838200"/>
            <a:ext cx="12192000" cy="152400"/>
          </a:xfrm>
          <a:prstGeom prst="rect">
            <a:avLst/>
          </a:prstGeom>
          <a:noFill/>
          <a:ln>
            <a:noFill/>
          </a:ln>
        </p:spPr>
      </p:pic>
      <p:pic>
        <p:nvPicPr>
          <p:cNvPr id="12" name="Picture 11" descr="logo.jpg"/>
          <p:cNvPicPr>
            <a:picLocks noChangeAspect="1"/>
          </p:cNvPicPr>
          <p:nvPr userDrawn="1"/>
        </p:nvPicPr>
        <p:blipFill>
          <a:blip r:embed="rId3" cstate="print"/>
          <a:srcRect/>
          <a:stretch>
            <a:fillRect/>
          </a:stretch>
        </p:blipFill>
        <p:spPr bwMode="auto">
          <a:xfrm>
            <a:off x="11049000" y="205740"/>
            <a:ext cx="1041400" cy="480060"/>
          </a:xfrm>
          <a:prstGeom prst="rect">
            <a:avLst/>
          </a:prstGeom>
          <a:noFill/>
          <a:ln w="9525">
            <a:noFill/>
            <a:miter lim="800000"/>
            <a:headEnd/>
            <a:tailEnd/>
          </a:ln>
        </p:spPr>
      </p:pic>
      <p:pic>
        <p:nvPicPr>
          <p:cNvPr id="13" name="Picture 5" descr="Logo-uri.jpg"/>
          <p:cNvPicPr>
            <a:picLocks noChangeAspect="1"/>
          </p:cNvPicPr>
          <p:nvPr userDrawn="1"/>
        </p:nvPicPr>
        <p:blipFill>
          <a:blip r:embed="rId4" cstate="print"/>
          <a:srcRect l="89099" b="46667"/>
          <a:stretch>
            <a:fillRect/>
          </a:stretch>
        </p:blipFill>
        <p:spPr bwMode="auto">
          <a:xfrm>
            <a:off x="11277599" y="6279186"/>
            <a:ext cx="812801" cy="578815"/>
          </a:xfrm>
          <a:prstGeom prst="rect">
            <a:avLst/>
          </a:prstGeom>
          <a:noFill/>
          <a:ln w="9525">
            <a:noFill/>
            <a:miter lim="800000"/>
            <a:headEnd/>
            <a:tailEnd/>
          </a:ln>
        </p:spPr>
      </p:pic>
    </p:spTree>
  </p:cSld>
  <p:clrMapOvr>
    <a:masterClrMapping/>
  </p:clrMapOvr>
  <p:transition spd="med">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203200" y="152400"/>
            <a:ext cx="11777472"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8" name="Rectangle 17"/>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6" name="Rectangle 15"/>
          <p:cNvSpPr>
            <a:spLocks noChangeArrowheads="1"/>
          </p:cNvSpPr>
          <p:nvPr/>
        </p:nvSpPr>
        <p:spPr bwMode="white">
          <a:xfrm>
            <a:off x="0" y="0"/>
            <a:ext cx="12192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3" name="Rectangle 12"/>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 name="Title 1"/>
          <p:cNvSpPr>
            <a:spLocks noGrp="1"/>
          </p:cNvSpPr>
          <p:nvPr>
            <p:ph type="title"/>
          </p:nvPr>
        </p:nvSpPr>
        <p:spPr>
          <a:xfrm>
            <a:off x="508000" y="914400"/>
            <a:ext cx="31496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508000" y="1981201"/>
            <a:ext cx="31496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9" name="Straight Connector 8"/>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20" name="Content Placeholder 19"/>
          <p:cNvSpPr>
            <a:spLocks noGrp="1"/>
          </p:cNvSpPr>
          <p:nvPr>
            <p:ph sz="quarter" idx="1"/>
          </p:nvPr>
        </p:nvSpPr>
        <p:spPr>
          <a:xfrm>
            <a:off x="4165600" y="685800"/>
            <a:ext cx="75184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Oval 10"/>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7" name="Slide Number Placeholder 6"/>
          <p:cNvSpPr>
            <a:spLocks noGrp="1"/>
          </p:cNvSpPr>
          <p:nvPr>
            <p:ph type="sldNum" sz="quarter" idx="12"/>
          </p:nvPr>
        </p:nvSpPr>
        <p:spPr>
          <a:xfrm>
            <a:off x="1828800" y="312739"/>
            <a:ext cx="609600" cy="441325"/>
          </a:xfrm>
        </p:spPr>
        <p:txBody>
          <a:bodyPr/>
          <a:lstStyle>
            <a:lvl1pPr>
              <a:defRPr>
                <a:solidFill>
                  <a:schemeClr val="accent3">
                    <a:shade val="75000"/>
                  </a:schemeClr>
                </a:solidFill>
              </a:defRPr>
            </a:lvl1pPr>
          </a:lstStyle>
          <a:p>
            <a:fld id="{2C6B1FF6-39B9-40F5-8B67-33C6354A3D4F}" type="slidenum">
              <a:rPr kumimoji="0" lang="en-US" smtClean="0"/>
              <a:pPr/>
              <a:t>‹#›</a:t>
            </a:fld>
            <a:endParaRPr kumimoji="0" lang="en-US" dirty="0">
              <a:solidFill>
                <a:schemeClr val="accent3">
                  <a:shade val="75000"/>
                </a:schemeClr>
              </a:solidFill>
            </a:endParaRPr>
          </a:p>
        </p:txBody>
      </p:sp>
      <p:sp>
        <p:nvSpPr>
          <p:cNvPr id="21" name="Rectangle 20"/>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5" name="Date Placeholder 4"/>
          <p:cNvSpPr>
            <a:spLocks noGrp="1"/>
          </p:cNvSpPr>
          <p:nvPr>
            <p:ph type="dt" sz="half" idx="10"/>
          </p:nvPr>
        </p:nvSpPr>
        <p:spPr/>
        <p:txBody>
          <a:bodyPr/>
          <a:lstStyle/>
          <a:p>
            <a:fld id="{9D21D778-B565-4D7E-94D7-64010A445B68}" type="datetimeFigureOut">
              <a:rPr lang="en-US" smtClean="0"/>
              <a:pPr/>
              <a:t>5/12/2023</a:t>
            </a:fld>
            <a:endParaRPr lang="en-US"/>
          </a:p>
        </p:txBody>
      </p:sp>
      <p:sp>
        <p:nvSpPr>
          <p:cNvPr id="6" name="Footer Placeholder 5"/>
          <p:cNvSpPr>
            <a:spLocks noGrp="1"/>
          </p:cNvSpPr>
          <p:nvPr>
            <p:ph type="ftr" sz="quarter" idx="11"/>
          </p:nvPr>
        </p:nvSpPr>
        <p:spPr>
          <a:xfrm>
            <a:off x="402336" y="6410848"/>
            <a:ext cx="4511040" cy="365760"/>
          </a:xfrm>
        </p:spPr>
        <p:txBody>
          <a:bodyPr/>
          <a:lstStyle/>
          <a:p>
            <a:endParaRPr kumimoji="0" lang="en-US" dirty="0"/>
          </a:p>
        </p:txBody>
      </p:sp>
    </p:spTree>
  </p:cSld>
  <p:clrMapOvr>
    <a:overrideClrMapping bg1="lt1" tx1="dk1" bg2="lt2" tx2="dk2" accent1="accent1" accent2="accent2" accent3="accent3" accent4="accent4" accent5="accent5" accent6="accent6" hlink="hlink" folHlink="folHlink"/>
  </p:clrMapOvr>
  <p:transition spd="med">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9" name="Rectangle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6" name="Rectangle 15"/>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7" name="Rectangle 16"/>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0" name="Rectangle 19"/>
          <p:cNvSpPr>
            <a:spLocks noChangeArrowheads="1"/>
          </p:cNvSpPr>
          <p:nvPr/>
        </p:nvSpPr>
        <p:spPr bwMode="auto">
          <a:xfrm>
            <a:off x="203200" y="152400"/>
            <a:ext cx="11777472"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8" name="Rectangle 7"/>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5" name="Rectangle 14"/>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Oval 11"/>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3" name="Oval 12"/>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7" name="Slide Number Placeholder 6"/>
          <p:cNvSpPr>
            <a:spLocks noGrp="1"/>
          </p:cNvSpPr>
          <p:nvPr>
            <p:ph type="sldNum" sz="quarter" idx="12"/>
          </p:nvPr>
        </p:nvSpPr>
        <p:spPr>
          <a:xfrm>
            <a:off x="1828800" y="312739"/>
            <a:ext cx="609600" cy="441325"/>
          </a:xfrm>
        </p:spPr>
        <p:txBody>
          <a:bodyPr/>
          <a:lstStyle/>
          <a:p>
            <a:fld id="{2C6B1FF6-39B9-40F5-8B67-33C6354A3D4F}" type="slidenum">
              <a:rPr kumimoji="0" lang="en-US" smtClean="0"/>
              <a:pPr/>
              <a:t>‹#›</a:t>
            </a:fld>
            <a:endParaRPr kumimoji="0" lang="en-US" dirty="0"/>
          </a:p>
        </p:txBody>
      </p:sp>
      <p:sp>
        <p:nvSpPr>
          <p:cNvPr id="2" name="Title 1"/>
          <p:cNvSpPr>
            <a:spLocks noGrp="1"/>
          </p:cNvSpPr>
          <p:nvPr>
            <p:ph type="title"/>
          </p:nvPr>
        </p:nvSpPr>
        <p:spPr>
          <a:xfrm>
            <a:off x="4000500" y="5029200"/>
            <a:ext cx="78232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4000500" y="609600"/>
            <a:ext cx="7823200" cy="4267200"/>
          </a:xfrm>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508000" y="990600"/>
            <a:ext cx="32512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5" name="Date Placeholder 4"/>
          <p:cNvSpPr>
            <a:spLocks noGrp="1"/>
          </p:cNvSpPr>
          <p:nvPr>
            <p:ph type="dt" sz="half" idx="10"/>
          </p:nvPr>
        </p:nvSpPr>
        <p:spPr>
          <a:xfrm>
            <a:off x="7717536" y="6404984"/>
            <a:ext cx="4059936" cy="365760"/>
          </a:xfrm>
        </p:spPr>
        <p:txBody>
          <a:bodyPr/>
          <a:lstStyle/>
          <a:p>
            <a:fld id="{9D21D778-B565-4D7E-94D7-64010A445B68}" type="datetimeFigureOut">
              <a:rPr lang="en-US" smtClean="0"/>
              <a:pPr/>
              <a:t>5/12/2023</a:t>
            </a:fld>
            <a:endParaRPr lang="en-US" dirty="0"/>
          </a:p>
        </p:txBody>
      </p:sp>
      <p:sp>
        <p:nvSpPr>
          <p:cNvPr id="6" name="Footer Placeholder 5"/>
          <p:cNvSpPr>
            <a:spLocks noGrp="1"/>
          </p:cNvSpPr>
          <p:nvPr>
            <p:ph type="ftr" sz="quarter" idx="11"/>
          </p:nvPr>
        </p:nvSpPr>
        <p:spPr>
          <a:xfrm>
            <a:off x="402336" y="6410848"/>
            <a:ext cx="4779264" cy="365760"/>
          </a:xfrm>
        </p:spPr>
        <p:txBody>
          <a:bodyPr/>
          <a:lstStyle/>
          <a:p>
            <a:endParaRPr kumimoji="0" lang="en-US" dirty="0"/>
          </a:p>
        </p:txBody>
      </p:sp>
    </p:spTree>
  </p:cSld>
  <p:clrMapOvr>
    <a:masterClrMapping/>
  </p:clrMapOvr>
  <p:transition spd="med">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6" name="Rectangle 15"/>
          <p:cNvSpPr>
            <a:spLocks noChangeArrowheads="1"/>
          </p:cNvSpPr>
          <p:nvPr/>
        </p:nvSpPr>
        <p:spPr bwMode="white">
          <a:xfrm>
            <a:off x="0" y="1"/>
            <a:ext cx="12192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9" name="Rectangle 18"/>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9" name="Rectangle 8"/>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4" name="Date Placeholder 13"/>
          <p:cNvSpPr>
            <a:spLocks noGrp="1"/>
          </p:cNvSpPr>
          <p:nvPr>
            <p:ph type="dt" sz="half" idx="2"/>
          </p:nvPr>
        </p:nvSpPr>
        <p:spPr>
          <a:xfrm>
            <a:off x="7721600" y="6404984"/>
            <a:ext cx="4059936" cy="365760"/>
          </a:xfrm>
          <a:prstGeom prst="rect">
            <a:avLst/>
          </a:prstGeom>
        </p:spPr>
        <p:txBody>
          <a:bodyPr vert="horz"/>
          <a:lstStyle>
            <a:lvl1pPr algn="r" eaLnBrk="1" latinLnBrk="0" hangingPunct="1">
              <a:defRPr kumimoji="0" sz="1400">
                <a:solidFill>
                  <a:srgbClr val="FFFFFF"/>
                </a:solidFill>
              </a:defRPr>
            </a:lvl1pPr>
          </a:lstStyle>
          <a:p>
            <a:pPr algn="r" eaLnBrk="1" latinLnBrk="0" hangingPunct="1"/>
            <a:fld id="{9D21D778-B565-4D7E-94D7-64010A445B68}" type="datetimeFigureOut">
              <a:rPr lang="en-US" smtClean="0"/>
              <a:pPr algn="r" eaLnBrk="1" latinLnBrk="0" hangingPunct="1"/>
              <a:t>5/12/2023</a:t>
            </a:fld>
            <a:endParaRPr lang="en-US" sz="1400" dirty="0">
              <a:solidFill>
                <a:srgbClr val="FFFFFF"/>
              </a:solidFill>
            </a:endParaRPr>
          </a:p>
        </p:txBody>
      </p:sp>
      <p:sp>
        <p:nvSpPr>
          <p:cNvPr id="3" name="Footer Placeholder 2"/>
          <p:cNvSpPr>
            <a:spLocks noGrp="1"/>
          </p:cNvSpPr>
          <p:nvPr>
            <p:ph type="ftr" sz="quarter" idx="3"/>
          </p:nvPr>
        </p:nvSpPr>
        <p:spPr>
          <a:xfrm>
            <a:off x="406400" y="6410848"/>
            <a:ext cx="4775200" cy="365760"/>
          </a:xfrm>
          <a:prstGeom prst="rect">
            <a:avLst/>
          </a:prstGeom>
        </p:spPr>
        <p:txBody>
          <a:bodyPr vert="horz"/>
          <a:lstStyle>
            <a:lvl1pPr algn="l" eaLnBrk="1" latinLnBrk="0" hangingPunct="1">
              <a:defRPr kumimoji="0" sz="1200">
                <a:solidFill>
                  <a:srgbClr val="FFFFFF"/>
                </a:solidFill>
              </a:defRPr>
            </a:lvl1pPr>
          </a:lstStyle>
          <a:p>
            <a:pPr algn="l" eaLnBrk="1" latinLnBrk="0" hangingPunct="1"/>
            <a:endParaRPr kumimoji="0" lang="en-US" dirty="0">
              <a:solidFill>
                <a:srgbClr val="FFFFFF"/>
              </a:solidFill>
            </a:endParaRPr>
          </a:p>
        </p:txBody>
      </p:sp>
      <p:sp>
        <p:nvSpPr>
          <p:cNvPr id="8" name="Rectangle 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0" name="Straight Connector 9"/>
          <p:cNvSpPr>
            <a:spLocks noChangeShapeType="1"/>
          </p:cNvSpPr>
          <p:nvPr/>
        </p:nvSpPr>
        <p:spPr bwMode="auto">
          <a:xfrm>
            <a:off x="203200" y="1276743"/>
            <a:ext cx="1177747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2" name="Oval 11"/>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5" name="Oval 14"/>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3" name="Slide Number Placeholder 22"/>
          <p:cNvSpPr>
            <a:spLocks noGrp="1"/>
          </p:cNvSpPr>
          <p:nvPr>
            <p:ph type="sldNum" sz="quarter" idx="4"/>
          </p:nvPr>
        </p:nvSpPr>
        <p:spPr>
          <a:xfrm>
            <a:off x="5791200" y="1040175"/>
            <a:ext cx="6096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
        <p:nvSpPr>
          <p:cNvPr id="22" name="Title Placeholder 21"/>
          <p:cNvSpPr>
            <a:spLocks noGrp="1"/>
          </p:cNvSpPr>
          <p:nvPr>
            <p:ph type="title"/>
          </p:nvPr>
        </p:nvSpPr>
        <p:spPr>
          <a:xfrm>
            <a:off x="402336" y="228600"/>
            <a:ext cx="113792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02336" y="1524000"/>
            <a:ext cx="113792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zoom/>
  </p:transition>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drive.google.com/file/d/1gzLFnXFiQQxB1mHQR3Ih0RKoxhmx7U4y/view?usp=sharing" TargetMode="External"/><Relationship Id="rId2" Type="http://schemas.openxmlformats.org/officeDocument/2006/relationships/hyperlink" Target="https://utcn-robotica.ro/"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28600" y="2819400"/>
            <a:ext cx="11734800" cy="3581400"/>
          </a:xfrm>
        </p:spPr>
        <p:txBody>
          <a:bodyPr>
            <a:normAutofit/>
          </a:bodyPr>
          <a:lstStyle/>
          <a:p>
            <a:r>
              <a:rPr lang="en-US" sz="3600" dirty="0">
                <a:solidFill>
                  <a:schemeClr val="bg1"/>
                </a:solidFill>
                <a:latin typeface="Calibri" pitchFamily="34" charset="0"/>
                <a:cs typeface="Calibri" pitchFamily="34" charset="0"/>
              </a:rPr>
              <a:t>PROJECT TITLE</a:t>
            </a:r>
          </a:p>
          <a:p>
            <a:r>
              <a:rPr lang="en-US" dirty="0">
                <a:solidFill>
                  <a:schemeClr val="bg1"/>
                </a:solidFill>
                <a:latin typeface="Calibri" pitchFamily="34" charset="0"/>
                <a:cs typeface="Calibri" pitchFamily="34" charset="0"/>
              </a:rPr>
              <a:t>Graduate NAME, surname</a:t>
            </a:r>
          </a:p>
          <a:p>
            <a:endParaRPr lang="en-US" dirty="0">
              <a:latin typeface="Calibri" pitchFamily="34" charset="0"/>
              <a:cs typeface="Calibri" pitchFamily="34" charset="0"/>
            </a:endParaRPr>
          </a:p>
          <a:p>
            <a:endParaRPr lang="en-US" dirty="0">
              <a:latin typeface="Calibri" pitchFamily="34" charset="0"/>
              <a:cs typeface="Calibri" pitchFamily="34" charset="0"/>
            </a:endParaRPr>
          </a:p>
          <a:p>
            <a:endParaRPr lang="en-US" dirty="0">
              <a:latin typeface="Calibri" pitchFamily="34" charset="0"/>
              <a:cs typeface="Calibri" pitchFamily="34" charset="0"/>
            </a:endParaRPr>
          </a:p>
          <a:p>
            <a:endParaRPr lang="en-US" dirty="0">
              <a:latin typeface="Calibri" pitchFamily="34" charset="0"/>
              <a:cs typeface="Calibri" pitchFamily="34" charset="0"/>
            </a:endParaRPr>
          </a:p>
          <a:p>
            <a:endParaRPr lang="en-US" dirty="0">
              <a:latin typeface="Calibri" pitchFamily="34" charset="0"/>
              <a:cs typeface="Calibri" pitchFamily="34" charset="0"/>
            </a:endParaRPr>
          </a:p>
          <a:p>
            <a:endParaRPr lang="en-US" dirty="0">
              <a:latin typeface="Calibri" pitchFamily="34" charset="0"/>
              <a:cs typeface="Calibri" pitchFamily="34" charset="0"/>
            </a:endParaRPr>
          </a:p>
          <a:p>
            <a:pPr algn="r"/>
            <a:r>
              <a:rPr lang="en-US" dirty="0">
                <a:solidFill>
                  <a:schemeClr val="bg1"/>
                </a:solidFill>
                <a:latin typeface="Calibri" pitchFamily="34" charset="0"/>
                <a:cs typeface="Calibri" pitchFamily="34" charset="0"/>
              </a:rPr>
              <a:t>Scientific coordinator </a:t>
            </a:r>
          </a:p>
          <a:p>
            <a:pPr algn="r"/>
            <a:r>
              <a:rPr lang="en-US" dirty="0">
                <a:solidFill>
                  <a:schemeClr val="bg1"/>
                </a:solidFill>
                <a:latin typeface="Calibri" pitchFamily="34" charset="0"/>
                <a:cs typeface="Calibri" pitchFamily="34" charset="0"/>
              </a:rPr>
              <a:t>degree, name, surname</a:t>
            </a:r>
          </a:p>
        </p:txBody>
      </p:sp>
      <p:pic>
        <p:nvPicPr>
          <p:cNvPr id="5" name="Picture 4" descr="logo.jpg"/>
          <p:cNvPicPr>
            <a:picLocks noChangeAspect="1"/>
          </p:cNvPicPr>
          <p:nvPr/>
        </p:nvPicPr>
        <p:blipFill>
          <a:blip r:embed="rId2" cstate="print"/>
          <a:srcRect/>
          <a:stretch>
            <a:fillRect/>
          </a:stretch>
        </p:blipFill>
        <p:spPr bwMode="auto">
          <a:xfrm>
            <a:off x="4953000" y="457200"/>
            <a:ext cx="2133601" cy="990600"/>
          </a:xfrm>
          <a:prstGeom prst="rect">
            <a:avLst/>
          </a:prstGeom>
          <a:noFill/>
          <a:ln w="9525">
            <a:noFill/>
            <a:miter lim="800000"/>
            <a:headEnd/>
            <a:tailEnd/>
          </a:ln>
        </p:spPr>
      </p:pic>
    </p:spTree>
  </p:cSld>
  <p:clrMapOvr>
    <a:masterClrMapping/>
  </p:clrMapOvr>
  <p:transition spd="med">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152400"/>
            <a:ext cx="8839200" cy="523220"/>
          </a:xfrm>
          <a:prstGeom prst="rect">
            <a:avLst/>
          </a:prstGeom>
          <a:noFill/>
        </p:spPr>
        <p:txBody>
          <a:bodyPr wrap="square" rtlCol="0">
            <a:spAutoFit/>
          </a:bodyPr>
          <a:lstStyle/>
          <a:p>
            <a:r>
              <a:rPr lang="en-US" sz="2800" b="1" dirty="0">
                <a:latin typeface="Calibri" pitchFamily="34" charset="0"/>
                <a:cs typeface="Calibri" pitchFamily="34" charset="0"/>
              </a:rPr>
              <a:t>PROJECT AIM</a:t>
            </a:r>
          </a:p>
        </p:txBody>
      </p:sp>
      <p:sp>
        <p:nvSpPr>
          <p:cNvPr id="4" name="TextBox 3"/>
          <p:cNvSpPr txBox="1"/>
          <p:nvPr/>
        </p:nvSpPr>
        <p:spPr>
          <a:xfrm>
            <a:off x="381000" y="1219200"/>
            <a:ext cx="9982200" cy="400110"/>
          </a:xfrm>
          <a:prstGeom prst="rect">
            <a:avLst/>
          </a:prstGeom>
          <a:noFill/>
        </p:spPr>
        <p:txBody>
          <a:bodyPr wrap="square" rtlCol="0">
            <a:spAutoFit/>
          </a:bodyPr>
          <a:lstStyle/>
          <a:p>
            <a:r>
              <a:rPr lang="en-US" sz="2000" dirty="0">
                <a:latin typeface="Calibri" pitchFamily="34" charset="0"/>
                <a:cs typeface="Calibri" pitchFamily="34" charset="0"/>
              </a:rPr>
              <a:t>Font: Calibri, 20</a:t>
            </a:r>
          </a:p>
        </p:txBody>
      </p:sp>
    </p:spTree>
  </p:cSld>
  <p:clrMapOvr>
    <a:masterClrMapping/>
  </p:clrMapOvr>
  <p:transition spd="med">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152400"/>
            <a:ext cx="9144000" cy="523220"/>
          </a:xfrm>
          <a:prstGeom prst="rect">
            <a:avLst/>
          </a:prstGeom>
          <a:noFill/>
        </p:spPr>
        <p:txBody>
          <a:bodyPr wrap="square" rtlCol="0">
            <a:spAutoFit/>
          </a:bodyPr>
          <a:lstStyle/>
          <a:p>
            <a:r>
              <a:rPr lang="en-US" sz="2800" b="1" dirty="0">
                <a:latin typeface="Calibri" pitchFamily="34" charset="0"/>
                <a:cs typeface="Calibri" pitchFamily="34" charset="0"/>
              </a:rPr>
              <a:t>PROJECT NOVELTY</a:t>
            </a:r>
          </a:p>
        </p:txBody>
      </p:sp>
      <p:sp>
        <p:nvSpPr>
          <p:cNvPr id="4" name="TextBox 3"/>
          <p:cNvSpPr txBox="1"/>
          <p:nvPr/>
        </p:nvSpPr>
        <p:spPr>
          <a:xfrm>
            <a:off x="457200" y="1219200"/>
            <a:ext cx="9906000" cy="400110"/>
          </a:xfrm>
          <a:prstGeom prst="rect">
            <a:avLst/>
          </a:prstGeom>
          <a:noFill/>
        </p:spPr>
        <p:txBody>
          <a:bodyPr wrap="square" rtlCol="0">
            <a:spAutoFit/>
          </a:bodyPr>
          <a:lstStyle/>
          <a:p>
            <a:r>
              <a:rPr lang="en-US" sz="2000" dirty="0">
                <a:latin typeface="Calibri" pitchFamily="34" charset="0"/>
                <a:cs typeface="Calibri" pitchFamily="34" charset="0"/>
              </a:rPr>
              <a:t>Font: Calibri, 20</a:t>
            </a:r>
          </a:p>
        </p:txBody>
      </p:sp>
    </p:spTree>
  </p:cSld>
  <p:clrMapOvr>
    <a:masterClrMapping/>
  </p:clrMapOvr>
  <p:transition spd="med">
    <p:zo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152400"/>
            <a:ext cx="9144000" cy="523220"/>
          </a:xfrm>
          <a:prstGeom prst="rect">
            <a:avLst/>
          </a:prstGeom>
          <a:noFill/>
        </p:spPr>
        <p:txBody>
          <a:bodyPr wrap="square" rtlCol="0">
            <a:spAutoFit/>
          </a:bodyPr>
          <a:lstStyle/>
          <a:p>
            <a:r>
              <a:rPr lang="en-US" sz="2800" b="1" dirty="0">
                <a:latin typeface="Calibri" pitchFamily="34" charset="0"/>
                <a:cs typeface="Calibri" pitchFamily="34" charset="0"/>
              </a:rPr>
              <a:t>ROADMAP</a:t>
            </a:r>
          </a:p>
        </p:txBody>
      </p:sp>
      <p:sp>
        <p:nvSpPr>
          <p:cNvPr id="4" name="TextBox 3"/>
          <p:cNvSpPr txBox="1"/>
          <p:nvPr/>
        </p:nvSpPr>
        <p:spPr>
          <a:xfrm>
            <a:off x="533400" y="1219200"/>
            <a:ext cx="9601200" cy="707886"/>
          </a:xfrm>
          <a:prstGeom prst="rect">
            <a:avLst/>
          </a:prstGeom>
          <a:noFill/>
        </p:spPr>
        <p:txBody>
          <a:bodyPr wrap="square" rtlCol="0">
            <a:spAutoFit/>
          </a:bodyPr>
          <a:lstStyle/>
          <a:p>
            <a:r>
              <a:rPr lang="en-US" sz="2000" dirty="0">
                <a:latin typeface="Calibri" pitchFamily="34" charset="0"/>
                <a:cs typeface="Calibri" pitchFamily="34" charset="0"/>
              </a:rPr>
              <a:t>Text (font: Calibri, 20) + block scheme (figure) </a:t>
            </a:r>
          </a:p>
          <a:p>
            <a:r>
              <a:rPr lang="en-US" sz="2000" dirty="0">
                <a:latin typeface="Calibri" pitchFamily="34" charset="0"/>
                <a:cs typeface="Calibri" pitchFamily="34" charset="0"/>
              </a:rPr>
              <a:t>It can be used additional instruments (</a:t>
            </a:r>
            <a:r>
              <a:rPr lang="en-US" sz="2000" dirty="0" err="1">
                <a:latin typeface="Calibri" pitchFamily="34" charset="0"/>
                <a:cs typeface="Calibri" pitchFamily="34" charset="0"/>
              </a:rPr>
              <a:t>eg.</a:t>
            </a:r>
            <a:r>
              <a:rPr lang="en-US" sz="2000" dirty="0">
                <a:latin typeface="Calibri" pitchFamily="34" charset="0"/>
                <a:cs typeface="Calibri" pitchFamily="34" charset="0"/>
              </a:rPr>
              <a:t> posters, link to other files etc.)</a:t>
            </a:r>
          </a:p>
        </p:txBody>
      </p:sp>
    </p:spTree>
  </p:cSld>
  <p:clrMapOvr>
    <a:masterClrMapping/>
  </p:clrMapOvr>
  <p:transition spd="med">
    <p:zo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152400"/>
            <a:ext cx="8763000" cy="523220"/>
          </a:xfrm>
          <a:prstGeom prst="rect">
            <a:avLst/>
          </a:prstGeom>
          <a:noFill/>
        </p:spPr>
        <p:txBody>
          <a:bodyPr wrap="square" rtlCol="0">
            <a:spAutoFit/>
          </a:bodyPr>
          <a:lstStyle/>
          <a:p>
            <a:r>
              <a:rPr lang="en-US" sz="2800" b="1" dirty="0">
                <a:latin typeface="Calibri" pitchFamily="34" charset="0"/>
                <a:cs typeface="Calibri" pitchFamily="34" charset="0"/>
              </a:rPr>
              <a:t>[FREE TITLE ACCORDNG TO PROJECT]</a:t>
            </a:r>
          </a:p>
        </p:txBody>
      </p:sp>
      <p:sp>
        <p:nvSpPr>
          <p:cNvPr id="4" name="TextBox 3"/>
          <p:cNvSpPr txBox="1"/>
          <p:nvPr/>
        </p:nvSpPr>
        <p:spPr>
          <a:xfrm>
            <a:off x="457200" y="1219200"/>
            <a:ext cx="9906000" cy="1323439"/>
          </a:xfrm>
          <a:prstGeom prst="rect">
            <a:avLst/>
          </a:prstGeom>
          <a:noFill/>
        </p:spPr>
        <p:txBody>
          <a:bodyPr wrap="square" rtlCol="0">
            <a:spAutoFit/>
          </a:bodyPr>
          <a:lstStyle/>
          <a:p>
            <a:r>
              <a:rPr lang="en-US" sz="2000" dirty="0">
                <a:latin typeface="Calibri" pitchFamily="34" charset="0"/>
                <a:cs typeface="Calibri" pitchFamily="34" charset="0"/>
              </a:rPr>
              <a:t>Text (font: Calibri, 20)</a:t>
            </a:r>
          </a:p>
          <a:p>
            <a:r>
              <a:rPr lang="en-US" sz="2000" dirty="0">
                <a:latin typeface="Calibri" pitchFamily="34" charset="0"/>
                <a:cs typeface="Calibri" pitchFamily="34" charset="0"/>
              </a:rPr>
              <a:t>The contributions are presented – graphics, figures, schemes, models, images are highlighted</a:t>
            </a:r>
          </a:p>
          <a:p>
            <a:r>
              <a:rPr lang="en-US" sz="2000" dirty="0">
                <a:latin typeface="Calibri" pitchFamily="34" charset="0"/>
                <a:cs typeface="Calibri" pitchFamily="34" charset="0"/>
              </a:rPr>
              <a:t>Maximum 6 slides</a:t>
            </a:r>
          </a:p>
          <a:p>
            <a:r>
              <a:rPr lang="en-US" sz="2000" dirty="0">
                <a:latin typeface="Calibri" pitchFamily="34" charset="0"/>
                <a:cs typeface="Calibri" pitchFamily="34" charset="0"/>
              </a:rPr>
              <a:t>It can be also used posters, videos, animations, simulations etc.</a:t>
            </a:r>
          </a:p>
        </p:txBody>
      </p:sp>
    </p:spTree>
  </p:cSld>
  <p:clrMapOvr>
    <a:masterClrMapping/>
  </p:clrMapOvr>
  <p:transition spd="med">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152400"/>
            <a:ext cx="8763000" cy="523220"/>
          </a:xfrm>
          <a:prstGeom prst="rect">
            <a:avLst/>
          </a:prstGeom>
          <a:noFill/>
        </p:spPr>
        <p:txBody>
          <a:bodyPr wrap="square" rtlCol="0">
            <a:spAutoFit/>
          </a:bodyPr>
          <a:lstStyle/>
          <a:p>
            <a:r>
              <a:rPr lang="en-US" sz="2800" b="1" dirty="0">
                <a:latin typeface="Calibri" pitchFamily="34" charset="0"/>
                <a:cs typeface="Calibri" pitchFamily="34" charset="0"/>
              </a:rPr>
              <a:t>MAIN CHALLENGES OF THE PROJECT</a:t>
            </a:r>
          </a:p>
        </p:txBody>
      </p:sp>
      <p:sp>
        <p:nvSpPr>
          <p:cNvPr id="4" name="TextBox 3"/>
          <p:cNvSpPr txBox="1"/>
          <p:nvPr/>
        </p:nvSpPr>
        <p:spPr>
          <a:xfrm>
            <a:off x="457200" y="1219201"/>
            <a:ext cx="9906000" cy="1323439"/>
          </a:xfrm>
          <a:prstGeom prst="rect">
            <a:avLst/>
          </a:prstGeom>
          <a:noFill/>
        </p:spPr>
        <p:txBody>
          <a:bodyPr wrap="square" rtlCol="0">
            <a:spAutoFit/>
          </a:bodyPr>
          <a:lstStyle/>
          <a:p>
            <a:r>
              <a:rPr lang="en-US" sz="2000" dirty="0">
                <a:latin typeface="Calibri" pitchFamily="34" charset="0"/>
                <a:cs typeface="Calibri" pitchFamily="34" charset="0"/>
              </a:rPr>
              <a:t>Text (font: Calibri, 20)</a:t>
            </a:r>
          </a:p>
          <a:p>
            <a:r>
              <a:rPr lang="en-US" sz="2000" dirty="0">
                <a:latin typeface="Calibri" pitchFamily="34" charset="0"/>
                <a:cs typeface="Calibri" pitchFamily="34" charset="0"/>
              </a:rPr>
              <a:t>Focus on graphics, figures, schemes, models, images</a:t>
            </a:r>
          </a:p>
          <a:p>
            <a:r>
              <a:rPr lang="en-US" sz="2000" dirty="0">
                <a:latin typeface="Calibri" pitchFamily="34" charset="0"/>
                <a:cs typeface="Calibri" pitchFamily="34" charset="0"/>
              </a:rPr>
              <a:t>Maximum 3 slides</a:t>
            </a:r>
          </a:p>
          <a:p>
            <a:r>
              <a:rPr lang="en-US" sz="2000" dirty="0">
                <a:latin typeface="Calibri" pitchFamily="34" charset="0"/>
                <a:cs typeface="Calibri" pitchFamily="34" charset="0"/>
              </a:rPr>
              <a:t>You can also use posters, videos, animations, simulations etc.</a:t>
            </a:r>
          </a:p>
        </p:txBody>
      </p:sp>
    </p:spTree>
  </p:cSld>
  <p:clrMapOvr>
    <a:masterClrMapping/>
  </p:clrMapOvr>
  <p:transition spd="med">
    <p:zo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152400"/>
            <a:ext cx="8839200" cy="523220"/>
          </a:xfrm>
          <a:prstGeom prst="rect">
            <a:avLst/>
          </a:prstGeom>
          <a:noFill/>
        </p:spPr>
        <p:txBody>
          <a:bodyPr wrap="square" rtlCol="0">
            <a:spAutoFit/>
          </a:bodyPr>
          <a:lstStyle/>
          <a:p>
            <a:r>
              <a:rPr lang="en-US" sz="2800" b="1" dirty="0">
                <a:latin typeface="Calibri" pitchFamily="34" charset="0"/>
                <a:cs typeface="Calibri" pitchFamily="34" charset="0"/>
              </a:rPr>
              <a:t>CONCLUSIONS</a:t>
            </a:r>
          </a:p>
        </p:txBody>
      </p:sp>
      <p:sp>
        <p:nvSpPr>
          <p:cNvPr id="4" name="TextBox 3"/>
          <p:cNvSpPr txBox="1"/>
          <p:nvPr/>
        </p:nvSpPr>
        <p:spPr>
          <a:xfrm>
            <a:off x="457200" y="1219200"/>
            <a:ext cx="9906000" cy="5201424"/>
          </a:xfrm>
          <a:prstGeom prst="rect">
            <a:avLst/>
          </a:prstGeom>
          <a:noFill/>
        </p:spPr>
        <p:txBody>
          <a:bodyPr wrap="square" rtlCol="0">
            <a:spAutoFit/>
          </a:bodyPr>
          <a:lstStyle/>
          <a:p>
            <a:r>
              <a:rPr lang="en-US" sz="2000" dirty="0">
                <a:latin typeface="Calibri" pitchFamily="34" charset="0"/>
                <a:cs typeface="Calibri" pitchFamily="34" charset="0"/>
              </a:rPr>
              <a:t>Text (font: Calibri, 20)</a:t>
            </a:r>
          </a:p>
          <a:p>
            <a:r>
              <a:rPr lang="en-US" sz="2000" dirty="0">
                <a:latin typeface="Calibri" pitchFamily="34" charset="0"/>
                <a:cs typeface="Calibri" pitchFamily="34" charset="0"/>
              </a:rPr>
              <a:t>Maximum 3 slides</a:t>
            </a:r>
          </a:p>
          <a:p>
            <a:endParaRPr lang="en-US" sz="2000" dirty="0">
              <a:latin typeface="Calibri" pitchFamily="34" charset="0"/>
              <a:cs typeface="Calibri" pitchFamily="34" charset="0"/>
            </a:endParaRPr>
          </a:p>
          <a:p>
            <a:r>
              <a:rPr lang="en-US" sz="1600" b="1" dirty="0">
                <a:latin typeface="Calibri" pitchFamily="34" charset="0"/>
                <a:cs typeface="Calibri" pitchFamily="34" charset="0"/>
              </a:rPr>
              <a:t>Final recommendations: </a:t>
            </a:r>
          </a:p>
          <a:p>
            <a:pPr>
              <a:buFontTx/>
              <a:buChar char="-"/>
            </a:pPr>
            <a:r>
              <a:rPr lang="en-US" sz="1600" dirty="0">
                <a:latin typeface="Calibri" pitchFamily="34" charset="0"/>
                <a:cs typeface="Calibri" pitchFamily="34" charset="0"/>
              </a:rPr>
              <a:t> Do not used a lot of text on the slides; nobody will read it</a:t>
            </a:r>
          </a:p>
          <a:p>
            <a:pPr>
              <a:buFontTx/>
              <a:buChar char="-"/>
            </a:pPr>
            <a:r>
              <a:rPr lang="en-US" sz="1600" dirty="0">
                <a:latin typeface="Calibri" pitchFamily="34" charset="0"/>
                <a:cs typeface="Calibri" pitchFamily="34" charset="0"/>
              </a:rPr>
              <a:t> Do not read from the slide during the presentations/it is used as a support from where committee can get further information</a:t>
            </a:r>
          </a:p>
          <a:p>
            <a:pPr>
              <a:buFontTx/>
              <a:buChar char="-"/>
            </a:pPr>
            <a:r>
              <a:rPr lang="en-US" sz="1600" dirty="0">
                <a:latin typeface="Calibri" pitchFamily="34" charset="0"/>
                <a:cs typeface="Calibri" pitchFamily="34" charset="0"/>
              </a:rPr>
              <a:t> ATTETION! … the committee is not interested about each detail </a:t>
            </a:r>
          </a:p>
          <a:p>
            <a:pPr>
              <a:buFontTx/>
              <a:buChar char="-"/>
            </a:pPr>
            <a:r>
              <a:rPr lang="en-US" sz="1600" dirty="0">
                <a:latin typeface="Calibri" pitchFamily="34" charset="0"/>
                <a:cs typeface="Calibri" pitchFamily="34" charset="0"/>
              </a:rPr>
              <a:t> Presenting to many details in a short time, the committee will be bored in a short time</a:t>
            </a:r>
          </a:p>
          <a:p>
            <a:pPr>
              <a:buFontTx/>
              <a:buChar char="-"/>
            </a:pPr>
            <a:r>
              <a:rPr lang="en-US" sz="1600" dirty="0">
                <a:latin typeface="Calibri" pitchFamily="34" charset="0"/>
                <a:cs typeface="Calibri" pitchFamily="34" charset="0"/>
              </a:rPr>
              <a:t> Emphasize approaches and conclusions</a:t>
            </a:r>
          </a:p>
          <a:p>
            <a:pPr>
              <a:buFontTx/>
              <a:buChar char="-"/>
            </a:pPr>
            <a:r>
              <a:rPr lang="en-US" sz="1600" dirty="0">
                <a:latin typeface="Calibri" pitchFamily="34" charset="0"/>
                <a:cs typeface="Calibri" pitchFamily="34" charset="0"/>
              </a:rPr>
              <a:t> Details should be presented only when more interested ideas/results must be presented</a:t>
            </a:r>
          </a:p>
          <a:p>
            <a:r>
              <a:rPr lang="en-US" sz="1600" dirty="0">
                <a:latin typeface="Calibri" pitchFamily="34" charset="0"/>
                <a:cs typeface="Calibri" pitchFamily="34" charset="0"/>
              </a:rPr>
              <a:t>- If you need to enter a table in the presentation, highlight it  just the key data in the table (e.g. using a different color)</a:t>
            </a:r>
          </a:p>
          <a:p>
            <a:endParaRPr lang="en-US" sz="1600" b="1" dirty="0">
              <a:latin typeface="Calibri" pitchFamily="34" charset="0"/>
              <a:cs typeface="Calibri" pitchFamily="34" charset="0"/>
            </a:endParaRPr>
          </a:p>
          <a:p>
            <a:r>
              <a:rPr lang="en-US" sz="1600" b="1" dirty="0">
                <a:latin typeface="Calibri" pitchFamily="34" charset="0"/>
                <a:cs typeface="Calibri" pitchFamily="34" charset="0"/>
              </a:rPr>
              <a:t>The audience is interested at the beginning and at the end of the presentation</a:t>
            </a:r>
          </a:p>
          <a:p>
            <a:endParaRPr lang="en-US" sz="1600" b="1" dirty="0">
              <a:latin typeface="Calibri" pitchFamily="34" charset="0"/>
              <a:cs typeface="Calibri" pitchFamily="34" charset="0"/>
            </a:endParaRPr>
          </a:p>
          <a:p>
            <a:r>
              <a:rPr lang="en-US" sz="1600" b="1" dirty="0">
                <a:latin typeface="Calibri" pitchFamily="34" charset="0"/>
                <a:cs typeface="Calibri" pitchFamily="34" charset="0"/>
              </a:rPr>
              <a:t>The emotions are obvious – used them in you favor, in a productive way</a:t>
            </a:r>
          </a:p>
          <a:p>
            <a:pPr>
              <a:buFontTx/>
              <a:buChar char="-"/>
            </a:pPr>
            <a:r>
              <a:rPr lang="en-US" sz="1600" dirty="0">
                <a:latin typeface="Calibri" pitchFamily="34" charset="0"/>
                <a:cs typeface="Calibri" pitchFamily="34" charset="0"/>
              </a:rPr>
              <a:t> respect the time that is established for the presentation – by practice </a:t>
            </a:r>
          </a:p>
          <a:p>
            <a:pPr>
              <a:buFontTx/>
              <a:buChar char="-"/>
            </a:pPr>
            <a:r>
              <a:rPr lang="en-US" sz="1600" dirty="0">
                <a:latin typeface="Calibri" pitchFamily="34" charset="0"/>
                <a:cs typeface="Calibri" pitchFamily="34" charset="0"/>
              </a:rPr>
              <a:t> prepare your slides such a way to help you to remember the main ideas</a:t>
            </a:r>
          </a:p>
          <a:p>
            <a:r>
              <a:rPr lang="en-US" sz="1600" dirty="0">
                <a:latin typeface="Calibri" pitchFamily="34" charset="0"/>
                <a:cs typeface="Calibri" pitchFamily="34" charset="0"/>
              </a:rPr>
              <a:t>- DO NOT excuse yourself (e.g. … that is your first presentation, … you do not had time to prepare your speech, … that you are nervous etc.) … give enough time to prepare the presentation to avoid excuses</a:t>
            </a:r>
          </a:p>
        </p:txBody>
      </p:sp>
    </p:spTree>
  </p:cSld>
  <p:clrMapOvr>
    <a:masterClrMapping/>
  </p:clrMapOvr>
  <p:transition spd="med">
    <p:zo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3400" y="152400"/>
            <a:ext cx="7467600" cy="523220"/>
          </a:xfrm>
          <a:prstGeom prst="rect">
            <a:avLst/>
          </a:prstGeom>
          <a:noFill/>
        </p:spPr>
        <p:txBody>
          <a:bodyPr wrap="square" rtlCol="0">
            <a:spAutoFit/>
          </a:bodyPr>
          <a:lstStyle/>
          <a:p>
            <a:r>
              <a:rPr lang="en-US" sz="2800" b="1" dirty="0">
                <a:latin typeface="Calibri" pitchFamily="34" charset="0"/>
                <a:cs typeface="Calibri" pitchFamily="34" charset="0"/>
              </a:rPr>
              <a:t>Note</a:t>
            </a:r>
          </a:p>
        </p:txBody>
      </p:sp>
      <p:sp>
        <p:nvSpPr>
          <p:cNvPr id="7" name="TextBox 6">
            <a:extLst>
              <a:ext uri="{FF2B5EF4-FFF2-40B4-BE49-F238E27FC236}">
                <a16:creationId xmlns:a16="http://schemas.microsoft.com/office/drawing/2014/main" id="{56135995-5879-4D93-9502-0907F815CC09}"/>
              </a:ext>
            </a:extLst>
          </p:cNvPr>
          <p:cNvSpPr txBox="1"/>
          <p:nvPr/>
        </p:nvSpPr>
        <p:spPr>
          <a:xfrm>
            <a:off x="566928" y="1371600"/>
            <a:ext cx="11125200" cy="3693319"/>
          </a:xfrm>
          <a:prstGeom prst="rect">
            <a:avLst/>
          </a:prstGeom>
          <a:noFill/>
        </p:spPr>
        <p:txBody>
          <a:bodyPr wrap="square" rtlCol="0">
            <a:spAutoFit/>
          </a:bodyPr>
          <a:lstStyle/>
          <a:p>
            <a:pPr algn="just"/>
            <a:r>
              <a:rPr lang="en-US" sz="1800" dirty="0">
                <a:effectLst/>
                <a:latin typeface="Calibri" panose="020F0502020204030204" pitchFamily="34" charset="0"/>
                <a:ea typeface="Calibri" panose="020F0502020204030204" pitchFamily="34" charset="0"/>
                <a:cs typeface="Times New Roman" panose="02020603050405020304" pitchFamily="18" charset="0"/>
              </a:rPr>
              <a:t>The project and its appendices should be uploaded to a repository [Teams], on a page created for this purpose.</a:t>
            </a:r>
          </a:p>
          <a:p>
            <a:pPr algn="just"/>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1800" dirty="0">
                <a:effectLst/>
                <a:latin typeface="Calibri" panose="020F0502020204030204" pitchFamily="34" charset="0"/>
                <a:ea typeface="Calibri" panose="020F0502020204030204" pitchFamily="34" charset="0"/>
                <a:cs typeface="Times New Roman" panose="02020603050405020304" pitchFamily="18" charset="0"/>
              </a:rPr>
              <a:t>The documents should be uploaded at least 24 hours before the date of the public presentation to provide the Committee with the opportunity to review them in a timely manner.</a:t>
            </a:r>
          </a:p>
          <a:p>
            <a:pPr algn="just"/>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1800" dirty="0">
                <a:effectLst/>
                <a:latin typeface="Calibri" panose="020F0502020204030204" pitchFamily="34" charset="0"/>
                <a:ea typeface="Calibri" panose="020F0502020204030204" pitchFamily="34" charset="0"/>
                <a:cs typeface="Times New Roman" panose="02020603050405020304" pitchFamily="18" charset="0"/>
              </a:rPr>
              <a:t>For the creation of the 60-second video clip attached to the bachelor's thesis, we recommend using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OpenShot</a:t>
            </a:r>
            <a:r>
              <a:rPr lang="en-US" sz="1800" dirty="0">
                <a:effectLst/>
                <a:latin typeface="Calibri" panose="020F0502020204030204" pitchFamily="34" charset="0"/>
                <a:ea typeface="Calibri" panose="020F0502020204030204" pitchFamily="34" charset="0"/>
                <a:cs typeface="Times New Roman" panose="02020603050405020304" pitchFamily="18" charset="0"/>
              </a:rPr>
              <a:t>, which is free. You can also use other editors, but NOT those that automatically place a visible digital watermark. </a:t>
            </a:r>
          </a:p>
          <a:p>
            <a:pPr algn="just"/>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1800" dirty="0">
                <a:effectLst/>
                <a:latin typeface="Calibri" panose="020F0502020204030204" pitchFamily="34" charset="0"/>
                <a:ea typeface="Calibri" panose="020F0502020204030204" pitchFamily="34" charset="0"/>
                <a:cs typeface="Times New Roman" panose="02020603050405020304" pitchFamily="18" charset="0"/>
              </a:rPr>
              <a:t>In preparation for the video clip, we ask you to study models as a guide: </a:t>
            </a: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2"/>
              </a:rPr>
              <a:t>https://utcn-robotica.ro/</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Proiecte</a:t>
            </a:r>
            <a:r>
              <a:rPr lang="en-US" sz="1800" dirty="0">
                <a:effectLst/>
                <a:latin typeface="Calibri" panose="020F0502020204030204" pitchFamily="34" charset="0"/>
                <a:ea typeface="Calibri" panose="020F0502020204030204" pitchFamily="34" charset="0"/>
                <a:cs typeface="Times New Roman" panose="02020603050405020304" pitchFamily="18" charset="0"/>
              </a:rPr>
              <a:t> de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absolvire</a:t>
            </a:r>
            <a:r>
              <a:rPr lang="en-US" sz="1800" dirty="0">
                <a:effectLst/>
                <a:latin typeface="Calibri" panose="020F0502020204030204" pitchFamily="34" charset="0"/>
                <a:ea typeface="Calibri" panose="020F0502020204030204" pitchFamily="34" charset="0"/>
                <a:cs typeface="Times New Roman" panose="02020603050405020304" pitchFamily="18" charset="0"/>
              </a:rPr>
              <a:t>”. The clip should highlight the final result of the project, focusing on what generates impact. For uniformity, please incorporate the specialization logo into the clip, which you can find in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png</a:t>
            </a:r>
            <a:r>
              <a:rPr lang="en-US" sz="1800" dirty="0">
                <a:effectLst/>
                <a:latin typeface="Calibri" panose="020F0502020204030204" pitchFamily="34" charset="0"/>
                <a:ea typeface="Calibri" panose="020F0502020204030204" pitchFamily="34" charset="0"/>
                <a:cs typeface="Times New Roman" panose="02020603050405020304" pitchFamily="18" charset="0"/>
              </a:rPr>
              <a:t> format </a:t>
            </a:r>
            <a:r>
              <a:rPr lang="en-US" sz="1800" b="1" u="sng" dirty="0" err="1">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aici</a:t>
            </a:r>
            <a:r>
              <a:rPr lang="en-US" sz="1800" dirty="0">
                <a:effectLst/>
                <a:latin typeface="Calibri" panose="020F0502020204030204" pitchFamily="34" charset="0"/>
                <a:ea typeface="Calibri" panose="020F0502020204030204" pitchFamily="34" charset="0"/>
                <a:cs typeface="Times New Roman" panose="02020603050405020304" pitchFamily="18" charset="0"/>
              </a:rPr>
              <a:t>. Also, we recommend adding the slogan &lt;Robotics is "fun"&gt;. Background music is not mandatory, but we encourage you to add it. In this regard, we draw your attention to use only background music that is not subject to copyright restrictions for reuse.</a:t>
            </a:r>
            <a:endParaRPr lang="en-US" dirty="0"/>
          </a:p>
        </p:txBody>
      </p:sp>
    </p:spTree>
    <p:extLst>
      <p:ext uri="{BB962C8B-B14F-4D97-AF65-F5344CB8AC3E}">
        <p14:creationId xmlns:p14="http://schemas.microsoft.com/office/powerpoint/2010/main" val="1467825866"/>
      </p:ext>
    </p:extLst>
  </p:cSld>
  <p:clrMapOvr>
    <a:masterClrMapping/>
  </p:clrMapOvr>
  <p:transition spd="med">
    <p:zoom/>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319</TotalTime>
  <Words>598</Words>
  <Application>Microsoft Office PowerPoint</Application>
  <PresentationFormat>Widescreen</PresentationFormat>
  <Paragraphs>54</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Calibri</vt:lpstr>
      <vt:lpstr>Georgia</vt:lpstr>
      <vt:lpstr>Wingdings</vt:lpstr>
      <vt:lpstr>Wingdings 2</vt:lpstr>
      <vt:lpstr>Civic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Stelian Brad</dc:creator>
  <cp:lastModifiedBy>Stelian Brad</cp:lastModifiedBy>
  <cp:revision>44</cp:revision>
  <dcterms:created xsi:type="dcterms:W3CDTF">2011-01-28T15:26:18Z</dcterms:created>
  <dcterms:modified xsi:type="dcterms:W3CDTF">2023-05-12T12:31:00Z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b58b62f-6f94-46bd-8089-18e64b0a9abb_Enabled">
    <vt:lpwstr>true</vt:lpwstr>
  </property>
  <property fmtid="{D5CDD505-2E9C-101B-9397-08002B2CF9AE}" pid="3" name="MSIP_Label_5b58b62f-6f94-46bd-8089-18e64b0a9abb_SetDate">
    <vt:lpwstr>2023-05-12T12:31:00Z</vt:lpwstr>
  </property>
  <property fmtid="{D5CDD505-2E9C-101B-9397-08002B2CF9AE}" pid="4" name="MSIP_Label_5b58b62f-6f94-46bd-8089-18e64b0a9abb_Method">
    <vt:lpwstr>Standard</vt:lpwstr>
  </property>
  <property fmtid="{D5CDD505-2E9C-101B-9397-08002B2CF9AE}" pid="5" name="MSIP_Label_5b58b62f-6f94-46bd-8089-18e64b0a9abb_Name">
    <vt:lpwstr>defa4170-0d19-0005-0004-bc88714345d2</vt:lpwstr>
  </property>
  <property fmtid="{D5CDD505-2E9C-101B-9397-08002B2CF9AE}" pid="6" name="MSIP_Label_5b58b62f-6f94-46bd-8089-18e64b0a9abb_SiteId">
    <vt:lpwstr>a6eb79fa-c4a9-4cce-818d-b85274d15305</vt:lpwstr>
  </property>
  <property fmtid="{D5CDD505-2E9C-101B-9397-08002B2CF9AE}" pid="7" name="MSIP_Label_5b58b62f-6f94-46bd-8089-18e64b0a9abb_ActionId">
    <vt:lpwstr>db7ea15b-dad4-47a5-8ae6-ae2f976d5b52</vt:lpwstr>
  </property>
  <property fmtid="{D5CDD505-2E9C-101B-9397-08002B2CF9AE}" pid="8" name="MSIP_Label_5b58b62f-6f94-46bd-8089-18e64b0a9abb_ContentBits">
    <vt:lpwstr>0</vt:lpwstr>
  </property>
</Properties>
</file>