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696" y="5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9/19/2021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20" name="Picture 6" descr="Prezentare master.jpg"/>
          <p:cNvPicPr>
            <a:picLocks noChangeAspect="1"/>
          </p:cNvPicPr>
          <p:nvPr userDrawn="1"/>
        </p:nvPicPr>
        <p:blipFill>
          <a:blip r:embed="rId2" cstate="print"/>
          <a:srcRect b="93333"/>
          <a:stretch>
            <a:fillRect/>
          </a:stretch>
        </p:blipFill>
        <p:spPr bwMode="auto">
          <a:xfrm>
            <a:off x="203200" y="6400800"/>
            <a:ext cx="117856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20"/>
          <p:cNvSpPr/>
          <p:nvPr userDrawn="1"/>
        </p:nvSpPr>
        <p:spPr>
          <a:xfrm>
            <a:off x="203200" y="2514600"/>
            <a:ext cx="11785600" cy="38862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Oval 13"/>
          <p:cNvSpPr/>
          <p:nvPr/>
        </p:nvSpPr>
        <p:spPr>
          <a:xfrm>
            <a:off x="5819775" y="2142743"/>
            <a:ext cx="560832" cy="494825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r>
              <a:rPr kumimoji="0" lang="en-US" sz="1800" dirty="0"/>
              <a:t>   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9/19/2021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9D21D778-B565-4D7E-94D7-64010A445B68}" type="datetimeFigureOut">
              <a:rPr lang="en-US" smtClean="0"/>
              <a:pPr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9/19/2021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9/19/2021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Prezentare master.jpg"/>
          <p:cNvPicPr>
            <a:picLocks noChangeAspect="1"/>
          </p:cNvPicPr>
          <p:nvPr userDrawn="1"/>
        </p:nvPicPr>
        <p:blipFill>
          <a:blip r:embed="rId2" cstate="print"/>
          <a:srcRect b="93333"/>
          <a:stretch>
            <a:fillRect/>
          </a:stretch>
        </p:blipFill>
        <p:spPr bwMode="auto">
          <a:xfrm>
            <a:off x="0" y="838200"/>
            <a:ext cx="121920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logo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49000" y="205740"/>
            <a:ext cx="104140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Logo-uri.jpg"/>
          <p:cNvPicPr>
            <a:picLocks noChangeAspect="1"/>
          </p:cNvPicPr>
          <p:nvPr userDrawn="1"/>
        </p:nvPicPr>
        <p:blipFill>
          <a:blip r:embed="rId4" cstate="print"/>
          <a:srcRect l="89099" b="46667"/>
          <a:stretch>
            <a:fillRect/>
          </a:stretch>
        </p:blipFill>
        <p:spPr bwMode="auto">
          <a:xfrm>
            <a:off x="11277599" y="6279186"/>
            <a:ext cx="812801" cy="578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9D21D778-B565-4D7E-94D7-64010A445B68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9/19/2021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zoom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exTyapxWKgA" TargetMode="External"/><Relationship Id="rId3" Type="http://schemas.openxmlformats.org/officeDocument/2006/relationships/hyperlink" Target="https://youtu.be/gQ0f51NF3oM" TargetMode="External"/><Relationship Id="rId7" Type="http://schemas.openxmlformats.org/officeDocument/2006/relationships/hyperlink" Target="https://youtu.be/jrHXh4xA5dY" TargetMode="External"/><Relationship Id="rId2" Type="http://schemas.openxmlformats.org/officeDocument/2006/relationships/hyperlink" Target="https://www.google.com/url?q=https%3A%2F%2Fwww.openshot.org%2F&amp;sa=D&amp;sntz=1&amp;usg=AFQjCNHWwaTN4plFXywAYxDaL4I9q13nzQ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Lpt4oYOfc_0" TargetMode="External"/><Relationship Id="rId5" Type="http://schemas.openxmlformats.org/officeDocument/2006/relationships/hyperlink" Target="https://youtu.be/uPC499_2SCc" TargetMode="External"/><Relationship Id="rId4" Type="http://schemas.openxmlformats.org/officeDocument/2006/relationships/hyperlink" Target="https://youtu.be/QKz_CPr5PVA" TargetMode="External"/><Relationship Id="rId9" Type="http://schemas.openxmlformats.org/officeDocument/2006/relationships/hyperlink" Target="https://drive.google.com/file/d/1gzLFnXFiQQxB1mHQR3Ih0RKoxhmx7U4y/view?usp=shar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" y="2819400"/>
            <a:ext cx="11811000" cy="3581400"/>
          </a:xfrm>
        </p:spPr>
        <p:txBody>
          <a:bodyPr>
            <a:norm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Titlu</a:t>
            </a:r>
            <a:r>
              <a:rPr lang="en-US" sz="3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proiect</a:t>
            </a:r>
            <a:endParaRPr lang="en-US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Nume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prenume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ABSOLVENT </a:t>
            </a: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COORDONATOR STIINTIFIC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grad, </a:t>
            </a:r>
            <a:r>
              <a:rPr lang="en-US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nUME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prenume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 descr="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1" y="457200"/>
            <a:ext cx="1981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524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itchFamily="34" charset="0"/>
                <a:cs typeface="Calibri" pitchFamily="34" charset="0"/>
              </a:rPr>
              <a:t>CE ISI PROPUNE SA REZOLVE PROIECTUL?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1143000"/>
            <a:ext cx="853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Font: Calibri, 20</a:t>
            </a:r>
          </a:p>
        </p:txBody>
      </p:sp>
    </p:spTree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524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itchFamily="34" charset="0"/>
                <a:cs typeface="Calibri" pitchFamily="34" charset="0"/>
              </a:rPr>
              <a:t>CE ELEMENTE DE NOUTATE ADUCE PROIECTUL?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1219200"/>
            <a:ext cx="853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Font: Calibri, 20</a:t>
            </a:r>
          </a:p>
        </p:txBody>
      </p:sp>
    </p:spTree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524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itchFamily="34" charset="0"/>
                <a:cs typeface="Calibri" pitchFamily="34" charset="0"/>
              </a:rPr>
              <a:t>CE PASI S-AU PARCURS PENTRU REZOLVAREA TEMEI?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114300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Text (font: Calibri, 20) + schema bloc (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figura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) </a:t>
            </a:r>
          </a:p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Pot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fi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utilizate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si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alte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instrumente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ajutatoare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(ex.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planse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link la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alte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fisiere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etc.)</a:t>
            </a:r>
          </a:p>
        </p:txBody>
      </p:sp>
    </p:spTree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524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itchFamily="34" charset="0"/>
                <a:cs typeface="Calibri" pitchFamily="34" charset="0"/>
              </a:rPr>
              <a:t>TITLU LA LIBERA ALEGERE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2947" y="1143000"/>
            <a:ext cx="8534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Text (font: Calibri, 20)</a:t>
            </a:r>
          </a:p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Se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prezinta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contributiile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–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accentul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pus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pe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grafice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figuri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scheme,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modele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imagini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Maximum 6 slide-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uri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Se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poate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face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apel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si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la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planse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ajutatoare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filme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animatii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simulari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etc.</a:t>
            </a: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524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itchFamily="34" charset="0"/>
                <a:cs typeface="Calibri" pitchFamily="34" charset="0"/>
              </a:rPr>
              <a:t>PROVOCARILE MAJORE IN PROIECT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19200"/>
            <a:ext cx="8534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Text (font: Calibri, 20)</a:t>
            </a:r>
          </a:p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Accent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pe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grafice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figuri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scheme,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modele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imagini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Maximum 3 slide-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uri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Se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poate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face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apel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si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la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planse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ajutatoare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filme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animatii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simulari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etc.</a:t>
            </a:r>
          </a:p>
        </p:txBody>
      </p:sp>
    </p:spTree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524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itchFamily="34" charset="0"/>
                <a:cs typeface="Calibri" pitchFamily="34" charset="0"/>
              </a:rPr>
              <a:t>CONCLUZII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4286" y="1143000"/>
            <a:ext cx="1134291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Text (font: Calibri, 20)</a:t>
            </a:r>
          </a:p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Maximum 3 slide-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uri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r>
              <a:rPr lang="en-US" sz="1600" b="1" dirty="0" err="1">
                <a:latin typeface="Calibri" pitchFamily="34" charset="0"/>
                <a:cs typeface="Calibri" pitchFamily="34" charset="0"/>
              </a:rPr>
              <a:t>Recomandari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finale: </a:t>
            </a:r>
          </a:p>
          <a:p>
            <a:pPr>
              <a:buFontTx/>
              <a:buChar char="-"/>
            </a:pPr>
            <a:r>
              <a:rPr lang="en-US" sz="1600" dirty="0">
                <a:latin typeface="Calibri" pitchFamily="34" charset="0"/>
                <a:cs typeface="Calibri" pitchFamily="34" charset="0"/>
              </a:rPr>
              <a:t>Nu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incarcati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slide-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urile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cu text; nu-l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citeste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nimeni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en-US" sz="1600" dirty="0">
                <a:latin typeface="Calibri" pitchFamily="34" charset="0"/>
                <a:cs typeface="Calibri" pitchFamily="34" charset="0"/>
              </a:rPr>
              <a:t>Nu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cititi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de pe slide in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timpul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prezentarii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/ slide-ul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este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doar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un element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ajutator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de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unde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comisia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obtine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unele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informatii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suplimentare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en-US" sz="1600" dirty="0" err="1">
                <a:latin typeface="Calibri" pitchFamily="34" charset="0"/>
                <a:cs typeface="Calibri" pitchFamily="34" charset="0"/>
              </a:rPr>
              <a:t>Retine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! …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comisia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nu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este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interesata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de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fiecare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detaliu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en-US" sz="1600" dirty="0" err="1">
                <a:latin typeface="Calibri" pitchFamily="34" charset="0"/>
                <a:cs typeface="Calibri" pitchFamily="34" charset="0"/>
              </a:rPr>
              <a:t>Daca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incerci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sa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prezinti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prea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multe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detalii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intr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-un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timp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scurt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comisia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se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va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plictisi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imediat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en-US" sz="1600" dirty="0" err="1">
                <a:latin typeface="Calibri" pitchFamily="34" charset="0"/>
                <a:cs typeface="Calibri" pitchFamily="34" charset="0"/>
              </a:rPr>
              <a:t>Pune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accent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abordari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si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concluzii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Prezinta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detalii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numai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pentru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a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ilustra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anumite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idei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/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rezultate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mai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interesante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  <a:p>
            <a:r>
              <a:rPr lang="en-US" sz="1600" dirty="0">
                <a:latin typeface="Calibri" pitchFamily="34" charset="0"/>
                <a:cs typeface="Calibri" pitchFamily="34" charset="0"/>
              </a:rPr>
              <a:t>- Daca se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impune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introducerea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unui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tabel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in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prezentare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evidentiati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doar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datele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cheie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din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tabel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(ex.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printr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-o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culoare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diferita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)</a:t>
            </a:r>
          </a:p>
          <a:p>
            <a:endParaRPr lang="en-US" sz="1600" dirty="0">
              <a:latin typeface="Calibri" pitchFamily="34" charset="0"/>
              <a:cs typeface="Calibri" pitchFamily="34" charset="0"/>
            </a:endParaRPr>
          </a:p>
          <a:p>
            <a:r>
              <a:rPr lang="en-US" sz="1600" b="1" dirty="0" err="1">
                <a:latin typeface="Calibri" pitchFamily="34" charset="0"/>
                <a:cs typeface="Calibri" pitchFamily="34" charset="0"/>
              </a:rPr>
              <a:t>Interesul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audientei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este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cel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mai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ridicat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la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inceperea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prezentarii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si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la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finalul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acesteia</a:t>
            </a:r>
            <a:endParaRPr lang="en-US" sz="1600" b="1" dirty="0">
              <a:latin typeface="Calibri" pitchFamily="34" charset="0"/>
              <a:cs typeface="Calibri" pitchFamily="34" charset="0"/>
            </a:endParaRPr>
          </a:p>
          <a:p>
            <a:endParaRPr lang="en-US" sz="1600" b="1" dirty="0">
              <a:latin typeface="Calibri" pitchFamily="34" charset="0"/>
              <a:cs typeface="Calibri" pitchFamily="34" charset="0"/>
            </a:endParaRPr>
          </a:p>
          <a:p>
            <a:r>
              <a:rPr lang="en-US" sz="1600" b="1" dirty="0" err="1">
                <a:latin typeface="Calibri" pitchFamily="34" charset="0"/>
                <a:cs typeface="Calibri" pitchFamily="34" charset="0"/>
              </a:rPr>
              <a:t>Emotiile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sunt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firesti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– … </a:t>
            </a:r>
            <a:r>
              <a:rPr lang="en-US" sz="1600" b="1" dirty="0" err="1">
                <a:latin typeface="Calibri" pitchFamily="34" charset="0"/>
                <a:cs typeface="Calibri" pitchFamily="34" charset="0"/>
              </a:rPr>
              <a:t>fa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-le productive</a:t>
            </a:r>
          </a:p>
          <a:p>
            <a:pPr>
              <a:buFontTx/>
              <a:buChar char="-"/>
            </a:pP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incadrarea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in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timp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–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doar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prin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practica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pregateste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slide-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urile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de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asa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natura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incat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sa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te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ajute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sa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nu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uiti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ideile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importante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en-US" sz="1600" dirty="0">
                <a:latin typeface="Calibri" pitchFamily="34" charset="0"/>
                <a:cs typeface="Calibri" pitchFamily="34" charset="0"/>
              </a:rPr>
              <a:t>- NU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te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scuza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(ex. … ca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esti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la prima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prezentare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, … ca nu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ai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avut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timp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sa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iti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pregatesti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discursul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, … ca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ai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emotii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etc.) …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aloca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timp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suficient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pregatirii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prezentarii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pentru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a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evita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  <a:cs typeface="Calibri" pitchFamily="34" charset="0"/>
              </a:rPr>
              <a:t>scuzele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524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itchFamily="34" charset="0"/>
                <a:cs typeface="Calibri" pitchFamily="34" charset="0"/>
              </a:rPr>
              <a:t>INFORMARE STUDENTI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135995-5879-4D93-9502-0907F815CC09}"/>
              </a:ext>
            </a:extLst>
          </p:cNvPr>
          <p:cNvSpPr txBox="1"/>
          <p:nvPr/>
        </p:nvSpPr>
        <p:spPr>
          <a:xfrm>
            <a:off x="609600" y="1371600"/>
            <a:ext cx="11125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Proiectul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anexele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proiect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trebui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incarcate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 un repository [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probabil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 Teams],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sens.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Documentele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incarcate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 min. 24 ore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inainte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data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sustinerii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oferi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posibilitatea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Comisiei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Licenta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a le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timp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util.</a:t>
            </a:r>
          </a:p>
          <a:p>
            <a:pPr algn="just"/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realizarea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clip-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ului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video de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60s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anexat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proiectului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licenta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recomandam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OpenSho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care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"free".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Puteti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folosi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editoare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acelea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plaseaza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automat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amprenta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vizibila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(watermark).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detalii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gasiti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link-ul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aici</a:t>
            </a:r>
            <a:r>
              <a:rPr lang="en-US" sz="1800" b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vederea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pregatirii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clip-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ului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video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rugam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studiati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urmatoarele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orientativ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model 1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model 2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model 3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model 4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model 5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model 6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Clip-ul trebuie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puna accent pe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rezultatul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final al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proiectului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pe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ceea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genereaza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impact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uniformitate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rugamintea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incorpora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clip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logo-ul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specializarii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pe care il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gasiti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format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png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aici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.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asemenea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recomandarea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adauga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sloganul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&lt;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Robotica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"fun"&gt;.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Fundalul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muzical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obligatoriu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incurajam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adaugati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atragem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atentia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numai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fundal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muzical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care nu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supus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unor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restrictii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reutilizare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aspectul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drepturilor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730569"/>
      </p:ext>
    </p:extLst>
  </p:cSld>
  <p:clrMapOvr>
    <a:masterClrMapping/>
  </p:clrMapOvr>
  <p:transition spd="med">
    <p:zoom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286</TotalTime>
  <Words>596</Words>
  <Application>Microsoft Office PowerPoint</Application>
  <PresentationFormat>Widescreen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Georgia</vt:lpstr>
      <vt:lpstr>Wingdings</vt:lpstr>
      <vt:lpstr>Wingdings 2</vt:lpstr>
      <vt:lpstr>Civic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Stelian Brad</dc:creator>
  <cp:lastModifiedBy>Stelian Brad</cp:lastModifiedBy>
  <cp:revision>35</cp:revision>
  <dcterms:created xsi:type="dcterms:W3CDTF">2011-01-28T15:26:18Z</dcterms:created>
  <dcterms:modified xsi:type="dcterms:W3CDTF">2021-09-19T08:10:24Z</dcterms:modified>
</cp:coreProperties>
</file>